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8" autoAdjust="0"/>
    <p:restoredTop sz="96353" autoAdjust="0"/>
  </p:normalViewPr>
  <p:slideViewPr>
    <p:cSldViewPr snapToGrid="0" showGuides="1">
      <p:cViewPr>
        <p:scale>
          <a:sx n="100" d="100"/>
          <a:sy n="100" d="100"/>
        </p:scale>
        <p:origin x="165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95E6EA8-AB25-4490-85CF-C0FE6160C0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9478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873FF2D-AB01-4A18-96F4-D5FDBD6B4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378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4CDBF-D12D-4546-89EE-A400323BB40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6694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DDCE5-9FA7-4FD0-B536-916777E9B8B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07A19-7843-4459-B913-F7A5F4BD92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E798D-087E-4C46-AF45-EF1F9BA4169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0AA2D-3B04-46B3-8E8E-CAD6D49229A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6F84-70C4-4767-A728-B4E5B9EB7C4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89EEC-BAEE-4410-935D-71C81D8C404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049AD-BA92-438F-89EE-9F936248E5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3BD02-E473-4DA7-9586-DCA81312D4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3E99F-43E5-45BD-9992-4889D86D5C5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49F50-39AD-41A1-AC7B-38FE0EC1EAC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23C06-09F8-4496-8999-BDC9DAC463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644FB78-EEBE-407D-BCAD-111B6CC0D17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889000"/>
            <a:ext cx="8237537" cy="3163888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11</a:t>
            </a:r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回日本脆弱性骨折</a:t>
            </a:r>
            <a:br>
              <a:rPr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ネットワーク学術集会</a:t>
            </a:r>
            <a:br>
              <a:rPr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lang="en-US" altLang="ja-JP" sz="24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39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第11回日本脆弱性骨折 ネットワーク学術集会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Masashi Saito (斉藤 匡史) / ［東］Ｍ３</cp:lastModifiedBy>
  <cp:revision>98</cp:revision>
  <dcterms:created xsi:type="dcterms:W3CDTF">2000-09-04T17:39:07Z</dcterms:created>
  <dcterms:modified xsi:type="dcterms:W3CDTF">2023-12-21T23:52:29Z</dcterms:modified>
</cp:coreProperties>
</file>